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65" r:id="rId4"/>
    <p:sldId id="268" r:id="rId5"/>
    <p:sldId id="269" r:id="rId6"/>
    <p:sldId id="270" r:id="rId7"/>
    <p:sldId id="271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759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11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5338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429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8569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450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684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68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598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400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560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166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9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8807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335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05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0C030-0846-4ADD-B9D0-33DBADAB5FF8}" type="datetimeFigureOut">
              <a:rPr lang="it-IT" smtClean="0"/>
              <a:t>02/07/2021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659D76F-980D-41A0-BC7A-54A7F6955F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0559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286106-A68A-470D-9FF4-78AAD7D1C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224" y="645106"/>
            <a:ext cx="5122652" cy="1259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Progetto </a:t>
            </a:r>
            <a:r>
              <a:rPr lang="en-US" sz="2800" dirty="0" err="1"/>
              <a:t>Tecnologie</a:t>
            </a:r>
            <a:r>
              <a:rPr lang="en-US" sz="2800" dirty="0"/>
              <a:t> Web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BB5E1E8-B988-4507-9E99-A929D145F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225" y="2133600"/>
            <a:ext cx="5122652" cy="37592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Alunno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Alessio Caruso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Matricola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0124001912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Anno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accademico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2020/2021</a:t>
            </a:r>
          </a:p>
          <a:p>
            <a:pPr>
              <a:buFont typeface="Wingdings 3" charset="2"/>
              <a:buChar char="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2" name="Immagine 111" descr="Storia e missione | Università degli Studi di Napoli PARTHENOPE">
            <a:extLst>
              <a:ext uri="{FF2B5EF4-FFF2-40B4-BE49-F238E27FC236}">
                <a16:creationId xmlns:a16="http://schemas.microsoft.com/office/drawing/2014/main" id="{067E0AE9-A198-486A-8654-7BC30E48FB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3856" y="645106"/>
            <a:ext cx="5247747" cy="52477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329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70BEAD-36DD-4BC8-949E-590F7DB0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it-IT" sz="4000" dirty="0">
                <a:solidFill>
                  <a:schemeClr val="tx1"/>
                </a:solidFill>
              </a:rPr>
              <a:t>Dettagli traccia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755663-311C-484E-9814-219960F07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3391" y="1785354"/>
            <a:ext cx="9383408" cy="328729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it-IT" sz="20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 vuole sviluppare un sito web per un’azienda di abiti da cerimonia.</a:t>
            </a:r>
            <a:br>
              <a:rPr lang="it-IT" sz="20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it-IT" sz="2000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it-IT" sz="20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Il cliente collegandosi al sito web, avrà la possibilità di accedere ad una serie di informazioni relative alla società e visualizzare</a:t>
            </a:r>
            <a:r>
              <a:rPr lang="it-IT" sz="200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il campionario della nuova collezione e degli anni precedenti. Dalla schermata Home, tramite il menù a tendina, il Cliente potrà scegliere la sezione di maggior interesse, in base a quelle che sono le sue esigenze. In fine, qualora la persona avesse la necessità di contattare l’Azienda, potrà far riferimento ai contatti riportati all’interno del sito.</a:t>
            </a:r>
            <a:endParaRPr lang="it-IT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26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55BF786-D9CF-44C9-82AA-3503455E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299" y="4400260"/>
            <a:ext cx="8834376" cy="79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Home</a:t>
            </a:r>
            <a:endParaRPr lang="en-US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15B94-E491-4053-982E-C69E9593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975" y="5098148"/>
            <a:ext cx="8847700" cy="1146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La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schermata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“Home”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è molto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intuitiva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: con un semplice click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sul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tasto “SCOPRI DI PIU”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si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verrà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indirizzati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sulla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pagina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“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Collezioni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”,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diversamente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l’utente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potrà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aprire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il menu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tendina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decidere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quale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pagina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  <a:t>aprire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" panose="020F0502020204030204" pitchFamily="34" charset="0"/>
              </a:rPr>
              <a:t>.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Calibri" panose="020F0502020204030204" pitchFamily="34" charset="0"/>
              </a:rPr>
            </a:b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CA0234-EB46-4506-9CB8-E8059647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40080"/>
            <a:ext cx="7390227" cy="3602736"/>
          </a:xfrm>
          <a:prstGeom prst="rect">
            <a:avLst/>
          </a:prstGeom>
        </p:spPr>
      </p:pic>
      <p:sp>
        <p:nvSpPr>
          <p:cNvPr id="84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8810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5BF786-D9CF-44C9-82AA-3503455E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Chi </a:t>
            </a:r>
            <a:r>
              <a:rPr lang="en-US" sz="3200" dirty="0" err="1"/>
              <a:t>Siamo</a:t>
            </a:r>
            <a:endParaRPr lang="en-US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15B94-E491-4053-982E-C69E9593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3700844" cy="3777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effectLst/>
              </a:rPr>
              <a:t>La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schermata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b="1" dirty="0">
                <a:solidFill>
                  <a:schemeClr val="tx1"/>
                </a:solidFill>
                <a:effectLst/>
              </a:rPr>
              <a:t>“Chi </a:t>
            </a:r>
            <a:r>
              <a:rPr lang="en-US" sz="1600" b="1" dirty="0" err="1">
                <a:solidFill>
                  <a:schemeClr val="tx1"/>
                </a:solidFill>
                <a:effectLst/>
              </a:rPr>
              <a:t>siamo</a:t>
            </a:r>
            <a:r>
              <a:rPr lang="en-US" sz="1600" b="1" dirty="0">
                <a:solidFill>
                  <a:schemeClr val="tx1"/>
                </a:solidFill>
                <a:effectLst/>
              </a:rPr>
              <a:t>”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mostra</a:t>
            </a:r>
            <a:r>
              <a:rPr lang="en-US" sz="1600" dirty="0">
                <a:solidFill>
                  <a:schemeClr val="tx1"/>
                </a:solidFill>
                <a:effectLst/>
              </a:rPr>
              <a:t> lo showroom, una breve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descrizione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dell’azienda</a:t>
            </a:r>
            <a:r>
              <a:rPr lang="en-US" sz="1600" dirty="0">
                <a:solidFill>
                  <a:schemeClr val="tx1"/>
                </a:solidFill>
              </a:rPr>
              <a:t> e il footer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br>
              <a:rPr lang="en-US" sz="1600" dirty="0">
                <a:solidFill>
                  <a:schemeClr val="tx1"/>
                </a:solidFill>
                <a:effectLst/>
              </a:rPr>
            </a:br>
            <a:r>
              <a:rPr lang="en-US" sz="1600" dirty="0" err="1">
                <a:solidFill>
                  <a:schemeClr val="tx1"/>
                </a:solidFill>
                <a:effectLst/>
              </a:rPr>
              <a:t>nella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parte</a:t>
            </a:r>
            <a:r>
              <a:rPr lang="en-US" sz="1600" dirty="0">
                <a:solidFill>
                  <a:schemeClr val="tx1"/>
                </a:solidFill>
                <a:effectLst/>
              </a:rPr>
              <a:t> finale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della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pagina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558E16E-1121-46A2-94C0-C2F64D8C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372668"/>
            <a:ext cx="6069843" cy="294387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46C5140-74AB-4468-A169-30CB81B2C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0" y="3316542"/>
            <a:ext cx="6069843" cy="13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5BF786-D9CF-44C9-82AA-3503455E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Contatti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15B94-E491-4053-982E-C69E9593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>
                <a:effectLst/>
              </a:rPr>
              <a:t>La </a:t>
            </a:r>
            <a:r>
              <a:rPr lang="en-US" sz="1800" dirty="0" err="1">
                <a:effectLst/>
              </a:rPr>
              <a:t>schermata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“</a:t>
            </a:r>
            <a:r>
              <a:rPr lang="en-US" sz="1800" b="1" dirty="0" err="1">
                <a:effectLst/>
              </a:rPr>
              <a:t>Contatti</a:t>
            </a:r>
            <a:r>
              <a:rPr lang="en-US" sz="1800" b="1" dirty="0">
                <a:effectLst/>
              </a:rPr>
              <a:t>” </a:t>
            </a:r>
            <a:r>
              <a:rPr lang="en-US" sz="1800" dirty="0">
                <a:effectLst/>
              </a:rPr>
              <a:t>da la </a:t>
            </a:r>
            <a:r>
              <a:rPr lang="en-US" sz="1800" dirty="0" err="1">
                <a:effectLst/>
              </a:rPr>
              <a:t>possibilità</a:t>
            </a:r>
            <a:r>
              <a:rPr lang="en-US" sz="1800" dirty="0">
                <a:effectLst/>
              </a:rPr>
              <a:t>, </a:t>
            </a:r>
            <a:r>
              <a:rPr lang="en-US" sz="1800" dirty="0" err="1">
                <a:effectLst/>
              </a:rPr>
              <a:t>premendo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su</a:t>
            </a:r>
            <a:r>
              <a:rPr lang="en-US" sz="1800" dirty="0">
                <a:effectLst/>
              </a:rPr>
              <a:t> una </a:t>
            </a:r>
            <a:r>
              <a:rPr lang="en-US" sz="1800" dirty="0" err="1">
                <a:effectLst/>
              </a:rPr>
              <a:t>delle</a:t>
            </a:r>
            <a:r>
              <a:rPr lang="en-US" sz="1800" dirty="0">
                <a:effectLst/>
              </a:rPr>
              <a:t> 3 </a:t>
            </a:r>
            <a:r>
              <a:rPr lang="en-US" sz="1800" dirty="0" err="1">
                <a:effectLst/>
              </a:rPr>
              <a:t>icone</a:t>
            </a:r>
            <a:r>
              <a:rPr lang="en-US" sz="1800" dirty="0">
                <a:effectLst/>
              </a:rPr>
              <a:t>, di </a:t>
            </a:r>
            <a:r>
              <a:rPr lang="en-US" sz="1800" dirty="0" err="1">
                <a:effectLst/>
              </a:rPr>
              <a:t>essere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reindirizzati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su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Whatsapp</a:t>
            </a:r>
            <a:r>
              <a:rPr lang="en-US" sz="1800" dirty="0">
                <a:effectLst/>
              </a:rPr>
              <a:t>, di </a:t>
            </a:r>
            <a:r>
              <a:rPr lang="en-US" sz="1800" dirty="0" err="1">
                <a:effectLst/>
              </a:rPr>
              <a:t>mandare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un’email</a:t>
            </a:r>
            <a:r>
              <a:rPr lang="en-US" sz="1800" dirty="0">
                <a:effectLst/>
              </a:rPr>
              <a:t> o di </a:t>
            </a:r>
            <a:r>
              <a:rPr lang="en-US" sz="1800" dirty="0" err="1">
                <a:effectLst/>
              </a:rPr>
              <a:t>telefonare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l’azienda</a:t>
            </a:r>
            <a:r>
              <a:rPr lang="en-US" sz="1800" dirty="0"/>
              <a:t>.</a:t>
            </a:r>
            <a:br>
              <a:rPr lang="en-US" sz="1800" dirty="0"/>
            </a:br>
            <a:r>
              <a:rPr lang="en-US" sz="1800" dirty="0"/>
              <a:t>È </a:t>
            </a:r>
            <a:r>
              <a:rPr lang="en-US" sz="1800" dirty="0" err="1"/>
              <a:t>possibile</a:t>
            </a:r>
            <a:r>
              <a:rPr lang="en-US" sz="1800" dirty="0"/>
              <a:t> </a:t>
            </a:r>
            <a:r>
              <a:rPr lang="en-US" sz="1800" dirty="0" err="1"/>
              <a:t>anche</a:t>
            </a:r>
            <a:r>
              <a:rPr lang="en-US" sz="1800" dirty="0"/>
              <a:t> </a:t>
            </a:r>
            <a:r>
              <a:rPr lang="en-US" sz="1800" dirty="0" err="1"/>
              <a:t>compilare</a:t>
            </a:r>
            <a:r>
              <a:rPr lang="en-US" sz="1800" dirty="0"/>
              <a:t> il form ed </a:t>
            </a:r>
            <a:r>
              <a:rPr lang="en-US" sz="1800" dirty="0" err="1"/>
              <a:t>inviare</a:t>
            </a:r>
            <a:r>
              <a:rPr lang="en-US" sz="1800" dirty="0"/>
              <a:t> </a:t>
            </a:r>
            <a:r>
              <a:rPr lang="en-US" sz="1800" dirty="0" err="1"/>
              <a:t>un’email</a:t>
            </a:r>
            <a:r>
              <a:rPr lang="en-US" sz="1800" dirty="0"/>
              <a:t> </a:t>
            </a:r>
            <a:r>
              <a:rPr lang="en-US" sz="1800" dirty="0" err="1"/>
              <a:t>dalla</a:t>
            </a:r>
            <a:r>
              <a:rPr lang="en-US" sz="1800" dirty="0"/>
              <a:t> </a:t>
            </a:r>
            <a:r>
              <a:rPr lang="en-US" sz="1800" dirty="0" err="1"/>
              <a:t>pagina</a:t>
            </a:r>
            <a:r>
              <a:rPr lang="en-US" sz="1800" dirty="0"/>
              <a:t> del </a:t>
            </a:r>
            <a:r>
              <a:rPr lang="en-US" sz="1800" dirty="0" err="1"/>
              <a:t>sito</a:t>
            </a:r>
            <a:r>
              <a:rPr lang="en-US" sz="1800" dirty="0"/>
              <a:t>. </a:t>
            </a:r>
            <a:br>
              <a:rPr lang="en-US" sz="1800" dirty="0"/>
            </a:br>
            <a:r>
              <a:rPr lang="en-US" sz="1800" dirty="0" err="1"/>
              <a:t>Anche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/>
              <a:t>questa</a:t>
            </a:r>
            <a:r>
              <a:rPr lang="en-US" sz="1800" dirty="0"/>
              <a:t> </a:t>
            </a:r>
            <a:r>
              <a:rPr lang="en-US" sz="1800" dirty="0" err="1"/>
              <a:t>pagina</a:t>
            </a:r>
            <a:r>
              <a:rPr lang="en-US" sz="1800" dirty="0"/>
              <a:t> è </a:t>
            </a:r>
            <a:r>
              <a:rPr lang="en-US" sz="1800" dirty="0" err="1"/>
              <a:t>presente</a:t>
            </a:r>
            <a:r>
              <a:rPr lang="en-US" sz="1800" dirty="0"/>
              <a:t> il footer.</a:t>
            </a: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15846C-9F3F-4DA5-BF9A-AD140288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814" y="3332201"/>
            <a:ext cx="6109797" cy="2610141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B512A2CB-1F03-4C65-9372-B94B36BA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35" y="4748"/>
            <a:ext cx="6420018" cy="311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82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5BDDF5B-1133-45D7-A901-9F28E0872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5BF786-D9CF-44C9-82AA-3503455E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Collezioni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2C7101-14DA-4743-898E-3563B0FC9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15B94-E491-4053-982E-C69E9593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>
                <a:effectLst/>
              </a:rPr>
              <a:t>La </a:t>
            </a:r>
            <a:r>
              <a:rPr lang="en-US" sz="1800" dirty="0" err="1">
                <a:effectLst/>
              </a:rPr>
              <a:t>schermata</a:t>
            </a:r>
            <a:r>
              <a:rPr lang="en-US" sz="1800" dirty="0">
                <a:effectLst/>
              </a:rPr>
              <a:t> </a:t>
            </a:r>
            <a:r>
              <a:rPr lang="en-US" sz="1800" b="1" dirty="0">
                <a:effectLst/>
              </a:rPr>
              <a:t>“</a:t>
            </a:r>
            <a:r>
              <a:rPr lang="en-US" sz="1800" b="1" dirty="0" err="1">
                <a:effectLst/>
              </a:rPr>
              <a:t>Collezioni</a:t>
            </a:r>
            <a:r>
              <a:rPr lang="en-US" sz="1800" b="1" dirty="0">
                <a:effectLst/>
              </a:rPr>
              <a:t>” </a:t>
            </a:r>
            <a:r>
              <a:rPr lang="en-US" sz="1800" dirty="0">
                <a:effectLst/>
              </a:rPr>
              <a:t>ci </a:t>
            </a:r>
            <a:r>
              <a:rPr lang="en-US" sz="1800" dirty="0" err="1">
                <a:effectLst/>
              </a:rPr>
              <a:t>permette</a:t>
            </a:r>
            <a:r>
              <a:rPr lang="en-US" sz="1800" dirty="0">
                <a:effectLst/>
              </a:rPr>
              <a:t> con un click di </a:t>
            </a:r>
            <a:r>
              <a:rPr lang="en-US" sz="1800" dirty="0" err="1">
                <a:effectLst/>
              </a:rPr>
              <a:t>visualizzare</a:t>
            </a:r>
            <a:r>
              <a:rPr lang="en-US" sz="1800" dirty="0">
                <a:effectLst/>
              </a:rPr>
              <a:t> tutti </a:t>
            </a:r>
            <a:r>
              <a:rPr lang="en-US" sz="1800" dirty="0" err="1">
                <a:effectLst/>
              </a:rPr>
              <a:t>gli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abiti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della</a:t>
            </a:r>
            <a:r>
              <a:rPr lang="en-US" sz="1800" dirty="0">
                <a:effectLst/>
              </a:rPr>
              <a:t> </a:t>
            </a:r>
            <a:r>
              <a:rPr lang="en-US" sz="1800" dirty="0" err="1">
                <a:effectLst/>
              </a:rPr>
              <a:t>collezione</a:t>
            </a:r>
            <a:r>
              <a:rPr lang="en-US" sz="1800" dirty="0">
                <a:effectLst/>
              </a:rPr>
              <a:t> di uno </a:t>
            </a:r>
            <a:r>
              <a:rPr lang="en-US" sz="1800" dirty="0" err="1">
                <a:effectLst/>
              </a:rPr>
              <a:t>specifico</a:t>
            </a:r>
            <a:r>
              <a:rPr lang="en-US" sz="1800" dirty="0">
                <a:effectLst/>
              </a:rPr>
              <a:t> anno. </a:t>
            </a:r>
            <a:br>
              <a:rPr lang="en-US" sz="1800" dirty="0"/>
            </a:br>
            <a:r>
              <a:rPr lang="en-US" sz="1800" dirty="0" err="1"/>
              <a:t>Sono</a:t>
            </a:r>
            <a:r>
              <a:rPr lang="en-US" sz="1800" dirty="0"/>
              <a:t> </a:t>
            </a:r>
            <a:r>
              <a:rPr lang="en-US" sz="1800" dirty="0" err="1"/>
              <a:t>presenti</a:t>
            </a:r>
            <a:r>
              <a:rPr lang="en-US" sz="1800" dirty="0"/>
              <a:t> </a:t>
            </a:r>
            <a:r>
              <a:rPr lang="en-US" sz="1800" dirty="0" err="1"/>
              <a:t>nella</a:t>
            </a:r>
            <a:r>
              <a:rPr lang="en-US" sz="1800" dirty="0"/>
              <a:t> </a:t>
            </a:r>
            <a:r>
              <a:rPr lang="en-US" sz="1800" dirty="0" err="1"/>
              <a:t>pagina</a:t>
            </a:r>
            <a:r>
              <a:rPr lang="en-US" sz="1800" dirty="0"/>
              <a:t> 5 </a:t>
            </a:r>
            <a:r>
              <a:rPr lang="en-US" sz="1800" dirty="0" err="1"/>
              <a:t>collezioni</a:t>
            </a:r>
            <a:r>
              <a:rPr lang="en-US" sz="1800" dirty="0"/>
              <a:t>. A </a:t>
            </a:r>
            <a:r>
              <a:rPr lang="en-US" sz="1800" dirty="0" err="1"/>
              <a:t>seguito</a:t>
            </a:r>
            <a:r>
              <a:rPr lang="en-US" sz="1800" dirty="0"/>
              <a:t> ci </a:t>
            </a:r>
            <a:r>
              <a:rPr lang="en-US" sz="1800" dirty="0" err="1"/>
              <a:t>sarà</a:t>
            </a:r>
            <a:r>
              <a:rPr lang="en-US" sz="1800" dirty="0"/>
              <a:t> il </a:t>
            </a:r>
            <a:r>
              <a:rPr lang="en-US" sz="1800" dirty="0" err="1"/>
              <a:t>solito</a:t>
            </a:r>
            <a:r>
              <a:rPr lang="en-US" sz="1800" dirty="0"/>
              <a:t> footer.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DD0748D-5151-4F2A-8DD0-FC4BB9444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0F3D43-9AF5-4C3F-87AA-318BF74B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230" y="918455"/>
            <a:ext cx="5119835" cy="231672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A2CDB5-BDDF-4D65-941E-5D31F0429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42" y="3651051"/>
            <a:ext cx="5112423" cy="1929939"/>
          </a:xfrm>
          <a:prstGeom prst="rect">
            <a:avLst/>
          </a:prstGeom>
        </p:spPr>
      </p:pic>
      <p:sp>
        <p:nvSpPr>
          <p:cNvPr id="31" name="Freeform 12">
            <a:extLst>
              <a:ext uri="{FF2B5EF4-FFF2-40B4-BE49-F238E27FC236}">
                <a16:creationId xmlns:a16="http://schemas.microsoft.com/office/drawing/2014/main" id="{EE1A7EAA-DE31-45FD-8A51-7ADE79018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59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5BF786-D9CF-44C9-82AA-3503455E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Esempio pagina Collezione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15B94-E491-4053-982E-C69E9593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effectLst/>
              </a:rPr>
              <a:t>Se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l’utente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clicca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su</a:t>
            </a:r>
            <a:r>
              <a:rPr lang="en-US" sz="1600" dirty="0">
                <a:solidFill>
                  <a:schemeClr val="tx1"/>
                </a:solidFill>
                <a:effectLst/>
              </a:rPr>
              <a:t> una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delle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collezioni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descritte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precedentemente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visualizzerà</a:t>
            </a:r>
            <a:r>
              <a:rPr lang="en-US" sz="1600" dirty="0">
                <a:solidFill>
                  <a:schemeClr val="tx1"/>
                </a:solidFill>
                <a:effectLst/>
              </a:rPr>
              <a:t> il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catalogo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della</a:t>
            </a:r>
            <a:r>
              <a:rPr lang="en-US" sz="1600" dirty="0">
                <a:solidFill>
                  <a:schemeClr val="tx1"/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collezione</a:t>
            </a:r>
            <a:r>
              <a:rPr lang="en-US" sz="1600" dirty="0">
                <a:solidFill>
                  <a:schemeClr val="tx1"/>
                </a:solidFill>
                <a:effectLst/>
              </a:rPr>
              <a:t> di </a:t>
            </a:r>
            <a:r>
              <a:rPr lang="en-US" sz="1600" dirty="0" err="1">
                <a:solidFill>
                  <a:schemeClr val="tx1"/>
                </a:solidFill>
                <a:effectLst/>
              </a:rPr>
              <a:t>quell’anno</a:t>
            </a:r>
            <a:r>
              <a:rPr lang="en-US" sz="1600" dirty="0">
                <a:solidFill>
                  <a:schemeClr val="tx1"/>
                </a:solidFill>
                <a:effectLst/>
              </a:rPr>
              <a:t>. </a:t>
            </a:r>
            <a:r>
              <a:rPr lang="en-US" sz="1600" dirty="0" err="1">
                <a:solidFill>
                  <a:schemeClr val="tx1"/>
                </a:solidFill>
              </a:rPr>
              <a:t>Potrà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cliccare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</a:t>
            </a:r>
            <a:r>
              <a:rPr lang="en-US" sz="1600" dirty="0">
                <a:solidFill>
                  <a:schemeClr val="tx1"/>
                </a:solidFill>
              </a:rPr>
              <a:t> uno </a:t>
            </a:r>
            <a:r>
              <a:rPr lang="en-US" sz="1600" dirty="0" err="1">
                <a:solidFill>
                  <a:schemeClr val="tx1"/>
                </a:solidFill>
              </a:rPr>
              <a:t>specifico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abito</a:t>
            </a:r>
            <a:r>
              <a:rPr lang="en-US" sz="1600" dirty="0">
                <a:solidFill>
                  <a:schemeClr val="tx1"/>
                </a:solidFill>
              </a:rPr>
              <a:t> e </a:t>
            </a:r>
            <a:r>
              <a:rPr lang="en-US" sz="1600" dirty="0" err="1">
                <a:solidFill>
                  <a:schemeClr val="tx1"/>
                </a:solidFill>
              </a:rPr>
              <a:t>visualizzarlo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avendo</a:t>
            </a:r>
            <a:r>
              <a:rPr lang="en-US" sz="1600" dirty="0">
                <a:solidFill>
                  <a:schemeClr val="tx1"/>
                </a:solidFill>
              </a:rPr>
              <a:t> la </a:t>
            </a:r>
            <a:r>
              <a:rPr lang="en-US" sz="1600" dirty="0" err="1">
                <a:solidFill>
                  <a:schemeClr val="tx1"/>
                </a:solidFill>
              </a:rPr>
              <a:t>possibilità</a:t>
            </a:r>
            <a:r>
              <a:rPr lang="en-US" sz="1600" dirty="0">
                <a:solidFill>
                  <a:schemeClr val="tx1"/>
                </a:solidFill>
              </a:rPr>
              <a:t> di </a:t>
            </a:r>
            <a:r>
              <a:rPr lang="en-US" sz="1600" dirty="0" err="1">
                <a:solidFill>
                  <a:schemeClr val="tx1"/>
                </a:solidFill>
              </a:rPr>
              <a:t>zoommare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</a:t>
            </a:r>
            <a:r>
              <a:rPr lang="en-US" sz="1600" dirty="0">
                <a:solidFill>
                  <a:schemeClr val="tx1"/>
                </a:solidFill>
              </a:rPr>
              <a:t> una </a:t>
            </a:r>
            <a:r>
              <a:rPr lang="en-US" sz="1600" dirty="0" err="1">
                <a:solidFill>
                  <a:schemeClr val="tx1"/>
                </a:solidFill>
              </a:rPr>
              <a:t>parte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specifica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dell’abito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26B80B9-DBCF-4976-8438-62618591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747462"/>
            <a:ext cx="5451627" cy="249411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8F11A4-45B2-41F6-924F-F2258D7B4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40" y="3521777"/>
            <a:ext cx="5451627" cy="235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7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45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6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7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8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9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1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2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4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5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6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59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0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5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6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7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8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9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0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4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76" name="Rectangle 175">
            <a:extLst>
              <a:ext uri="{FF2B5EF4-FFF2-40B4-BE49-F238E27FC236}">
                <a16:creationId xmlns:a16="http://schemas.microsoft.com/office/drawing/2014/main" id="{1FF9CEF5-A50D-4B8B-9852-D76F7037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Picture 139" descr="Punto esclamativo su uno sfondo giallo">
            <a:extLst>
              <a:ext uri="{FF2B5EF4-FFF2-40B4-BE49-F238E27FC236}">
                <a16:creationId xmlns:a16="http://schemas.microsoft.com/office/drawing/2014/main" id="{EB5C3C3F-C749-47A6-8E7C-419D203FB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7CC758B-1D57-4569-852A-D9A2C5FC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2514600"/>
            <a:ext cx="8915399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u="sng"/>
              <a:t>GRAZIE PER L’ATTENZIONE!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65753F1-EEE2-45ED-88A1-ECB4A495D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79" name="Freeform 27">
              <a:extLst>
                <a:ext uri="{FF2B5EF4-FFF2-40B4-BE49-F238E27FC236}">
                  <a16:creationId xmlns:a16="http://schemas.microsoft.com/office/drawing/2014/main" id="{3E3E7343-7B0A-4265-B9DA-56CE35551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0" name="Freeform 28">
              <a:extLst>
                <a:ext uri="{FF2B5EF4-FFF2-40B4-BE49-F238E27FC236}">
                  <a16:creationId xmlns:a16="http://schemas.microsoft.com/office/drawing/2014/main" id="{608D2FF5-E7CA-448D-8B61-42FAA7A0C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DC186DC7-6F76-40B7-8268-20660160E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2" name="Freeform 30">
              <a:extLst>
                <a:ext uri="{FF2B5EF4-FFF2-40B4-BE49-F238E27FC236}">
                  <a16:creationId xmlns:a16="http://schemas.microsoft.com/office/drawing/2014/main" id="{4C8DDEC4-2C9A-4271-BBB3-577233F2E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3" name="Freeform 31">
              <a:extLst>
                <a:ext uri="{FF2B5EF4-FFF2-40B4-BE49-F238E27FC236}">
                  <a16:creationId xmlns:a16="http://schemas.microsoft.com/office/drawing/2014/main" id="{D8DB0C2B-A79C-421F-88AB-DC7B12527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4" name="Freeform 32">
              <a:extLst>
                <a:ext uri="{FF2B5EF4-FFF2-40B4-BE49-F238E27FC236}">
                  <a16:creationId xmlns:a16="http://schemas.microsoft.com/office/drawing/2014/main" id="{B3BC96E3-7FEF-4BFD-8E2C-028CB3772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5" name="Freeform 33">
              <a:extLst>
                <a:ext uri="{FF2B5EF4-FFF2-40B4-BE49-F238E27FC236}">
                  <a16:creationId xmlns:a16="http://schemas.microsoft.com/office/drawing/2014/main" id="{E7ED35DB-BAAE-4771-A0A0-65647ACC5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6" name="Freeform 34">
              <a:extLst>
                <a:ext uri="{FF2B5EF4-FFF2-40B4-BE49-F238E27FC236}">
                  <a16:creationId xmlns:a16="http://schemas.microsoft.com/office/drawing/2014/main" id="{4407B080-4ED5-43EB-8CCE-B43B336E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7" name="Freeform 35">
              <a:extLst>
                <a:ext uri="{FF2B5EF4-FFF2-40B4-BE49-F238E27FC236}">
                  <a16:creationId xmlns:a16="http://schemas.microsoft.com/office/drawing/2014/main" id="{8C10C675-F599-45D3-8177-D7F7DEC16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8" name="Freeform 36">
              <a:extLst>
                <a:ext uri="{FF2B5EF4-FFF2-40B4-BE49-F238E27FC236}">
                  <a16:creationId xmlns:a16="http://schemas.microsoft.com/office/drawing/2014/main" id="{E2566A74-B9B1-469F-A373-3B3C60175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9" name="Freeform 37">
              <a:extLst>
                <a:ext uri="{FF2B5EF4-FFF2-40B4-BE49-F238E27FC236}">
                  <a16:creationId xmlns:a16="http://schemas.microsoft.com/office/drawing/2014/main" id="{D108E5CB-8D77-4568-B6FF-2C3032134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0" name="Freeform 38">
              <a:extLst>
                <a:ext uri="{FF2B5EF4-FFF2-40B4-BE49-F238E27FC236}">
                  <a16:creationId xmlns:a16="http://schemas.microsoft.com/office/drawing/2014/main" id="{7D8349D8-2AE2-4C78-84ED-22125F147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0684D86-C9D1-40C3-A9B6-EC935C731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Freeform 33">
            <a:extLst>
              <a:ext uri="{FF2B5EF4-FFF2-40B4-BE49-F238E27FC236}">
                <a16:creationId xmlns:a16="http://schemas.microsoft.com/office/drawing/2014/main" id="{1EDF7896-F56A-49DA-90F3-F5CE8B98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80604893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520</TotalTime>
  <Words>325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Filo</vt:lpstr>
      <vt:lpstr>Progetto Tecnologie Web </vt:lpstr>
      <vt:lpstr>Dettagli traccia</vt:lpstr>
      <vt:lpstr>Home</vt:lpstr>
      <vt:lpstr>Chi Siamo</vt:lpstr>
      <vt:lpstr>Contatti</vt:lpstr>
      <vt:lpstr>Collezioni</vt:lpstr>
      <vt:lpstr>Esempio pagina Collezione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Relazione Progetto Programmazione III</dc:title>
  <dc:creator>Alessio Caruso</dc:creator>
  <cp:lastModifiedBy>Alessio Caruso</cp:lastModifiedBy>
  <cp:revision>34</cp:revision>
  <dcterms:created xsi:type="dcterms:W3CDTF">2021-03-08T18:01:43Z</dcterms:created>
  <dcterms:modified xsi:type="dcterms:W3CDTF">2021-07-02T08:27:58Z</dcterms:modified>
</cp:coreProperties>
</file>